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4"/>
    <p:restoredTop sz="93730"/>
  </p:normalViewPr>
  <p:slideViewPr>
    <p:cSldViewPr snapToGrid="0" snapToObjects="1">
      <p:cViewPr varScale="1">
        <p:scale>
          <a:sx n="103" d="100"/>
          <a:sy n="103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505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95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047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71332"/>
            <a:ext cx="10515600" cy="101935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9594" y="1921397"/>
            <a:ext cx="9375495" cy="339138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36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384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89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20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75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63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43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302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85E84-3EC7-9244-AB86-4646C0AB2FB7}" type="datetimeFigureOut">
              <a:rPr kumimoji="1" lang="zh-TW" altLang="en-US" smtClean="0"/>
              <a:t>2018/1/10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28A40-861B-3541-AC87-FBB5F6740C6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755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42951" y="1767016"/>
            <a:ext cx="6825048" cy="2187790"/>
          </a:xfrm>
        </p:spPr>
        <p:txBody>
          <a:bodyPr>
            <a:noAutofit/>
          </a:bodyPr>
          <a:lstStyle/>
          <a:p>
            <a:r>
              <a:rPr kumimoji="1" lang="en-US" altLang="zh-TW" sz="6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IoT</a:t>
            </a:r>
            <a:r>
              <a:rPr kumimoji="1" lang="en-US" altLang="zh-TW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final project </a:t>
            </a:r>
            <a:r>
              <a:rPr kumimoji="1" lang="mr-IN" altLang="zh-TW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kumimoji="1" lang="en-US" altLang="zh-TW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kumimoji="1" lang="en-US" altLang="zh-TW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zh-TW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Cat project</a:t>
            </a:r>
            <a:endParaRPr kumimoji="1" lang="zh-TW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006280" y="4732638"/>
            <a:ext cx="3661719" cy="525161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Member: </a:t>
            </a:r>
            <a:r>
              <a:rPr kumimoji="1"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ppy TC" charset="-120"/>
                <a:ea typeface="Yuppy TC" charset="-120"/>
                <a:cs typeface="Yuppy TC" charset="-120"/>
              </a:rPr>
              <a:t>鄭理文 王治皓</a:t>
            </a:r>
            <a:r>
              <a:rPr kumimoji="1"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uppy TC" charset="-120"/>
                <a:ea typeface="Yuppy TC" charset="-120"/>
                <a:cs typeface="Yuppy TC" charset="-120"/>
              </a:rPr>
              <a:t> 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Yuppy TC" charset="-120"/>
              <a:ea typeface="Yuppy TC" charset="-120"/>
              <a:cs typeface="Yuppy TC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9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7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Background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025" y="2081512"/>
            <a:ext cx="4576953" cy="339248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376983" y="2081512"/>
            <a:ext cx="282699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Kitty 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litter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box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Pee anywhere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Health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 home?</a:t>
            </a:r>
            <a:endParaRPr kumimoji="1"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9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Architecture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77" y="2056799"/>
            <a:ext cx="9251206" cy="339248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9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2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15696" y="3429000"/>
            <a:ext cx="5955957" cy="23724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16600" dirty="0" smtClean="0"/>
              <a:t>Demo</a:t>
            </a:r>
            <a:endParaRPr kumimoji="1" lang="zh-TW" altLang="en-US" sz="16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9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9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20</Words>
  <Application>Microsoft Macintosh PowerPoint</Application>
  <PresentationFormat>寬螢幕</PresentationFormat>
  <Paragraphs>9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2" baseType="lpstr">
      <vt:lpstr>Calibri</vt:lpstr>
      <vt:lpstr>Calibri Light</vt:lpstr>
      <vt:lpstr>Helvetica Neue</vt:lpstr>
      <vt:lpstr>Mangal</vt:lpstr>
      <vt:lpstr>Yuppy TC</vt:lpstr>
      <vt:lpstr>新細明體</vt:lpstr>
      <vt:lpstr>Arial</vt:lpstr>
      <vt:lpstr>Office 佈景主題</vt:lpstr>
      <vt:lpstr>IoT final project –            Cat project</vt:lpstr>
      <vt:lpstr>Background</vt:lpstr>
      <vt:lpstr>Architecture</vt:lpstr>
      <vt:lpstr>PowerPoint 簡報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final project –            Cat project</dc:title>
  <dc:creator>Danny</dc:creator>
  <cp:lastModifiedBy>Danny</cp:lastModifiedBy>
  <cp:revision>7</cp:revision>
  <dcterms:created xsi:type="dcterms:W3CDTF">2018-01-10T12:50:20Z</dcterms:created>
  <dcterms:modified xsi:type="dcterms:W3CDTF">2018-01-10T14:39:18Z</dcterms:modified>
</cp:coreProperties>
</file>